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4" r:id="rId4"/>
    <p:sldId id="265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1FCE-06BA-4D77-BCC4-7770E49B0677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F7C1-80B6-4B9E-97BE-9DE1306E8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1FCE-06BA-4D77-BCC4-7770E49B0677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F7C1-80B6-4B9E-97BE-9DE1306E8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1FCE-06BA-4D77-BCC4-7770E49B0677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F7C1-80B6-4B9E-97BE-9DE1306E8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1FCE-06BA-4D77-BCC4-7770E49B0677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F7C1-80B6-4B9E-97BE-9DE1306E8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1FCE-06BA-4D77-BCC4-7770E49B0677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F7C1-80B6-4B9E-97BE-9DE1306E8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1FCE-06BA-4D77-BCC4-7770E49B0677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F7C1-80B6-4B9E-97BE-9DE1306E8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1FCE-06BA-4D77-BCC4-7770E49B0677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F7C1-80B6-4B9E-97BE-9DE1306E8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1FCE-06BA-4D77-BCC4-7770E49B0677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F7C1-80B6-4B9E-97BE-9DE1306E8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1FCE-06BA-4D77-BCC4-7770E49B0677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F7C1-80B6-4B9E-97BE-9DE1306E8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1FCE-06BA-4D77-BCC4-7770E49B0677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F7C1-80B6-4B9E-97BE-9DE1306E8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51FCE-06BA-4D77-BCC4-7770E49B0677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9F7C1-80B6-4B9E-97BE-9DE1306E8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51FCE-06BA-4D77-BCC4-7770E49B0677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9F7C1-80B6-4B9E-97BE-9DE1306E8F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Презентация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>необычного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</a:rPr>
              <a:t>н</a:t>
            </a:r>
            <a:r>
              <a:rPr lang="ru-RU" sz="4400" b="1" dirty="0" smtClean="0">
                <a:solidFill>
                  <a:schemeClr val="tx1"/>
                </a:solidFill>
              </a:rPr>
              <a:t>овогоднего персонажа</a:t>
            </a: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Новогодний персонаж- Бычок Тимоша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IMG-20201223-WA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700808"/>
            <a:ext cx="4536504" cy="489654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ый колла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144000" cy="7677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5616623"/>
          </a:xfrm>
        </p:spPr>
        <p:txBody>
          <a:bodyPr>
            <a:normAutofit/>
          </a:bodyPr>
          <a:lstStyle/>
          <a:p>
            <a:r>
              <a:rPr lang="ru-RU" b="1" dirty="0" smtClean="0"/>
              <a:t>Общая характеристика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Сила духа, лидерские </a:t>
            </a:r>
            <a:r>
              <a:rPr lang="ru-RU" dirty="0" err="1" smtClean="0"/>
              <a:t>качества,решительный</a:t>
            </a:r>
            <a:r>
              <a:rPr lang="ru-RU" dirty="0" smtClean="0"/>
              <a:t> </a:t>
            </a:r>
            <a:r>
              <a:rPr lang="ru-RU" smtClean="0"/>
              <a:t>и настойчивый</a:t>
            </a:r>
            <a:br>
              <a:rPr lang="ru-RU" smtClean="0"/>
            </a:br>
            <a:r>
              <a:rPr lang="ru-RU" smtClean="0"/>
              <a:t>характер,трудолюбие,упрямство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уверенность, </a:t>
            </a:r>
            <a:r>
              <a:rPr lang="ru-RU" dirty="0" err="1" smtClean="0"/>
              <a:t>спокойствие-главные</a:t>
            </a:r>
            <a:r>
              <a:rPr lang="ru-RU" dirty="0" smtClean="0"/>
              <a:t> черты Бычка Тимоши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877272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363" y="-235320"/>
            <a:ext cx="9286017" cy="70933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otkrytka-s-tyoplymi-pozhelaniy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39371180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 необычного</vt:lpstr>
      <vt:lpstr>Новогодний персонаж- Бычок Тимоша</vt:lpstr>
      <vt:lpstr>Слайд 3</vt:lpstr>
      <vt:lpstr>Общая характеристика Сила духа, лидерские качества,решительный и настойчивый характер,трудолюбие,упрямство, уверенность, спокойствие-главные черты Бычка Тимоши 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</cp:revision>
  <dcterms:created xsi:type="dcterms:W3CDTF">2020-12-23T12:40:56Z</dcterms:created>
  <dcterms:modified xsi:type="dcterms:W3CDTF">2020-12-24T05:19:04Z</dcterms:modified>
</cp:coreProperties>
</file>